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4" d="100"/>
          <a:sy n="104" d="100"/>
        </p:scale>
        <p:origin x="-144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4/13/2015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4/13/2015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4/13/2015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4/13/2015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4/13/2015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4/13/2015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4/13/2015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9" name="Straight Connector 8"/>
          <p:cNvCxnSpPr/>
          <p:nvPr/>
        </p:nvCxnSpPr>
        <p:spPr>
          <a:xfrm>
            <a:off x="1219200" y="3200400"/>
            <a:ext cx="6477000" cy="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91935616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synerzip</dc:creator>
  <cp:lastModifiedBy>synerzip</cp:lastModifiedBy>
  <cp:revision>9</cp:revision>
  <dcterms:created xsi:type="dcterms:W3CDTF">2006-08-16T00:00:00Z</dcterms:created>
  <dcterms:modified xsi:type="dcterms:W3CDTF">2015-04-13T06:14:01Z</dcterms:modified>
</cp:coreProperties>
</file>

<file path=docProps/thumbnail.jpeg>
</file>